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004000" cy="19202400"/>
  <p:notesSz cx="30934025" cy="18564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宋体" charset="0"/>
        <a:cs typeface="宋体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879"/>
    <a:srgbClr val="FDFD8B"/>
    <a:srgbClr val="FAFD74"/>
    <a:srgbClr val="FAFBB4"/>
    <a:srgbClr val="FFFF99"/>
    <a:srgbClr val="336699"/>
    <a:srgbClr val="00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-144" y="-80"/>
      </p:cViewPr>
      <p:guideLst>
        <p:guide orient="horz" pos="15207"/>
        <p:guide pos="22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63" y="0"/>
            <a:ext cx="13350875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83972" tIns="139929" rIns="283972" bIns="139929" numCol="1" anchor="t" anchorCtr="0" compatLnSpc="1">
            <a:prstTxWarp prst="textNoShape">
              <a:avLst/>
            </a:prstTxWarp>
          </a:bodyPr>
          <a:lstStyle>
            <a:lvl1pPr algn="l" defTabSz="13227050">
              <a:defRPr sz="3600" smtClean="0"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7460913" y="0"/>
            <a:ext cx="13355637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83972" tIns="139929" rIns="283972" bIns="139929" numCol="1" anchor="t" anchorCtr="0" compatLnSpc="1">
            <a:prstTxWarp prst="textNoShape">
              <a:avLst/>
            </a:prstTxWarp>
          </a:bodyPr>
          <a:lstStyle>
            <a:lvl1pPr algn="r" defTabSz="13227050">
              <a:defRPr sz="3600" smtClean="0"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763" y="17532350"/>
            <a:ext cx="13350875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83972" tIns="139929" rIns="283972" bIns="139929" numCol="1" anchor="b" anchorCtr="0" compatLnSpc="1">
            <a:prstTxWarp prst="textNoShape">
              <a:avLst/>
            </a:prstTxWarp>
          </a:bodyPr>
          <a:lstStyle>
            <a:lvl1pPr algn="l" defTabSz="13227050">
              <a:defRPr sz="3600" smtClean="0"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7460913" y="17532350"/>
            <a:ext cx="13355637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83972" tIns="139929" rIns="283972" bIns="139929" numCol="1" anchor="b" anchorCtr="0" compatLnSpc="1">
            <a:prstTxWarp prst="textNoShape">
              <a:avLst/>
            </a:prstTxWarp>
          </a:bodyPr>
          <a:lstStyle>
            <a:lvl1pPr algn="r" defTabSz="13227050">
              <a:defRPr sz="3600" smtClean="0">
                <a:cs typeface="+mn-cs"/>
              </a:defRPr>
            </a:lvl1pPr>
          </a:lstStyle>
          <a:p>
            <a:pPr>
              <a:defRPr/>
            </a:pPr>
            <a:fld id="{C8679C96-C6F8-9246-939E-AA418C01F9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693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86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96438" y="1444625"/>
            <a:ext cx="11687175" cy="7011988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83050" y="8869363"/>
            <a:ext cx="22713950" cy="825023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276030" tIns="138015" rIns="276030" bIns="138015"/>
          <a:lstStyle/>
          <a:p>
            <a:pPr>
              <a:defRPr/>
            </a:pPr>
            <a:endParaRPr kumimoji="0" lang="zh-CN" alt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00300" y="5965825"/>
            <a:ext cx="27203400" cy="4114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00600" y="10880725"/>
            <a:ext cx="22402800" cy="49085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70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2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3060025" y="1149350"/>
            <a:ext cx="7189788" cy="166798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1487488" y="1149350"/>
            <a:ext cx="21420137" cy="166798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27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、文本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488" y="1149350"/>
            <a:ext cx="28762325" cy="28813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25588" y="4706938"/>
            <a:ext cx="14209712" cy="13122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15887700" y="4706938"/>
            <a:ext cx="14209713" cy="131222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0849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4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8888" y="12339638"/>
            <a:ext cx="27203400" cy="3813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28888" y="8139113"/>
            <a:ext cx="27203400" cy="42005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3840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25588" y="4706938"/>
            <a:ext cx="14209712" cy="1312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887700" y="4706938"/>
            <a:ext cx="14209713" cy="13122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30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768350"/>
            <a:ext cx="28803600" cy="32004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4298950"/>
            <a:ext cx="14141450" cy="1790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00200" y="6089650"/>
            <a:ext cx="14141450" cy="11063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6257588" y="4298950"/>
            <a:ext cx="14146212" cy="1790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6257588" y="6089650"/>
            <a:ext cx="14146212" cy="11063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594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150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547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765175"/>
            <a:ext cx="10529888" cy="32527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12675" y="765175"/>
            <a:ext cx="17891125" cy="16387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4017963"/>
            <a:ext cx="10529888" cy="131349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48371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3800" y="13441363"/>
            <a:ext cx="19202400" cy="1587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273800" y="1716088"/>
            <a:ext cx="19202400" cy="11520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73800" y="15028863"/>
            <a:ext cx="19202400" cy="2252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9733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87488" y="1149350"/>
            <a:ext cx="28762325" cy="288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39102" tIns="70074" rIns="139102" bIns="700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5588" y="4706938"/>
            <a:ext cx="28571825" cy="131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39102" tIns="70074" rIns="139102" bIns="700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57200" y="519113"/>
            <a:ext cx="30861000" cy="182022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3189288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defTabSz="3189288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2pPr>
      <a:lvl3pPr algn="ctr" defTabSz="3189288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3pPr>
      <a:lvl4pPr algn="ctr" defTabSz="3189288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4pPr>
      <a:lvl5pPr algn="ctr" defTabSz="3189288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Times New Roman" charset="0"/>
          <a:ea typeface="宋体" charset="0"/>
          <a:cs typeface="宋体" charset="0"/>
        </a:defRPr>
      </a:lvl5pPr>
      <a:lvl6pPr marL="457200" algn="ctr" defTabSz="3189288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Times New Roman" charset="0"/>
          <a:ea typeface="宋体" charset="0"/>
        </a:defRPr>
      </a:lvl6pPr>
      <a:lvl7pPr marL="914400" algn="ctr" defTabSz="3189288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Times New Roman" charset="0"/>
          <a:ea typeface="宋体" charset="0"/>
        </a:defRPr>
      </a:lvl7pPr>
      <a:lvl8pPr marL="1371600" algn="ctr" defTabSz="3189288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Times New Roman" charset="0"/>
          <a:ea typeface="宋体" charset="0"/>
        </a:defRPr>
      </a:lvl8pPr>
      <a:lvl9pPr marL="1828800" algn="ctr" defTabSz="3189288" rtl="0" eaLnBrk="0" fontAlgn="base" hangingPunct="0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Times New Roman" charset="0"/>
          <a:ea typeface="宋体" charset="0"/>
        </a:defRPr>
      </a:lvl9pPr>
    </p:titleStyle>
    <p:bodyStyle>
      <a:lvl1pPr marL="520700" indent="-520700" algn="l" defTabSz="3189288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宋体" charset="0"/>
        </a:defRPr>
      </a:lvl1pPr>
      <a:lvl2pPr marL="1125538" indent="-431800" algn="l" defTabSz="3189288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31963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24113" indent="-344488" algn="l" defTabSz="3189288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17850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kumimoji="1" sz="3000">
          <a:solidFill>
            <a:schemeClr val="tx1"/>
          </a:solidFill>
          <a:latin typeface="+mn-lt"/>
          <a:ea typeface="+mn-ea"/>
        </a:defRPr>
      </a:lvl5pPr>
      <a:lvl6pPr marL="3575050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</a:defRPr>
      </a:lvl6pPr>
      <a:lvl7pPr marL="4032250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</a:defRPr>
      </a:lvl7pPr>
      <a:lvl8pPr marL="4489450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</a:defRPr>
      </a:lvl8pPr>
      <a:lvl9pPr marL="4946650" indent="-346075" algn="l" defTabSz="3189288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3275" y="722313"/>
            <a:ext cx="30240288" cy="2498725"/>
          </a:xfrm>
          <a:solidFill>
            <a:schemeClr val="bg1"/>
          </a:solidFill>
          <a:ln w="57150" cap="flat" cmpd="thinThick">
            <a:solidFill>
              <a:schemeClr val="tx1"/>
            </a:solidFill>
            <a:miter lim="800000"/>
            <a:headEnd/>
            <a:tailEnd/>
          </a:ln>
        </p:spPr>
        <p:txBody>
          <a:bodyPr lIns="320040" tIns="161066" rIns="320040" bIns="161066" anchor="t"/>
          <a:lstStyle/>
          <a:p>
            <a:pPr>
              <a:defRPr/>
            </a:pPr>
            <a:r>
              <a:rPr kumimoji="0" lang="en-US" altLang="zh-CN" sz="4600" b="1" smtClean="0">
                <a:solidFill>
                  <a:srgbClr val="003300"/>
                </a:solidFill>
                <a:latin typeface="Arial" charset="0"/>
                <a:cs typeface="Times New Roman" charset="0"/>
              </a:rPr>
              <a:t>Presentation Title</a:t>
            </a:r>
            <a:r>
              <a:rPr kumimoji="0" lang="en-US" altLang="zh-CN" sz="5000" b="1" smtClean="0">
                <a:latin typeface="Arial" charset="0"/>
                <a:cs typeface="Times New Roman" charset="0"/>
              </a:rPr>
              <a:t/>
            </a:r>
            <a:br>
              <a:rPr kumimoji="0" lang="en-US" altLang="zh-CN" sz="5000" b="1" smtClean="0">
                <a:latin typeface="Arial" charset="0"/>
                <a:cs typeface="Times New Roman" charset="0"/>
              </a:rPr>
            </a:br>
            <a:r>
              <a:rPr kumimoji="0" lang="en-US" altLang="zh-CN" sz="2700" b="1" smtClean="0">
                <a:latin typeface="Arial" charset="0"/>
                <a:cs typeface="+mj-cs"/>
              </a:rPr>
              <a:t>Author Names</a:t>
            </a:r>
            <a:r>
              <a:rPr kumimoji="0" lang="en-US" altLang="zh-CN" sz="1600" b="1" baseline="30000" smtClean="0">
                <a:latin typeface="Arial" charset="0"/>
                <a:cs typeface="+mj-cs"/>
              </a:rPr>
              <a:t>1</a:t>
            </a:r>
            <a:r>
              <a:rPr kumimoji="0" lang="en-US" altLang="zh-CN" sz="2700" b="1" smtClean="0">
                <a:latin typeface="Arial" charset="0"/>
                <a:cs typeface="+mj-cs"/>
              </a:rPr>
              <a:t> </a:t>
            </a:r>
            <a:r>
              <a:rPr kumimoji="0" lang="en-US" altLang="zh-CN" sz="2700" b="1" baseline="30000" smtClean="0">
                <a:latin typeface="Arial" charset="0"/>
                <a:cs typeface="+mj-cs"/>
              </a:rPr>
              <a:t/>
            </a:r>
            <a:br>
              <a:rPr kumimoji="0" lang="en-US" altLang="zh-CN" sz="2700" b="1" baseline="30000" smtClean="0">
                <a:latin typeface="Arial" charset="0"/>
                <a:cs typeface="+mj-cs"/>
              </a:rPr>
            </a:br>
            <a:r>
              <a:rPr kumimoji="0" lang="en-US" altLang="zh-CN" sz="1600" b="1" baseline="30000" smtClean="0">
                <a:latin typeface="Arial" charset="0"/>
                <a:cs typeface="+mj-cs"/>
              </a:rPr>
              <a:t>1 </a:t>
            </a:r>
            <a:r>
              <a:rPr kumimoji="0" lang="en-US" altLang="zh-CN" sz="1600" b="1" smtClean="0">
                <a:latin typeface="Arial" charset="0"/>
                <a:cs typeface="+mj-cs"/>
              </a:rPr>
              <a:t>Alzheimer</a:t>
            </a:r>
            <a:r>
              <a:rPr kumimoji="0" lang="zh-CN" altLang="en-US" sz="1600" b="1" smtClean="0">
                <a:latin typeface="Arial" charset="0"/>
                <a:cs typeface="+mj-cs"/>
              </a:rPr>
              <a:t>’</a:t>
            </a:r>
            <a:r>
              <a:rPr kumimoji="0" lang="en-US" altLang="zh-CN" sz="1600" b="1" smtClean="0">
                <a:latin typeface="Arial" charset="0"/>
                <a:cs typeface="+mj-cs"/>
              </a:rPr>
              <a:t>s Disease Research Center, Washington University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2412325" y="17633950"/>
            <a:ext cx="8059738" cy="89852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30330" rIns="320040" bIns="30330"/>
          <a:lstStyle/>
          <a:p>
            <a:pPr defTabSz="601663">
              <a:lnSpc>
                <a:spcPct val="120000"/>
              </a:lnSpc>
              <a:defRPr/>
            </a:pPr>
            <a:r>
              <a:rPr lang="en-US" altLang="zh-CN" sz="1400" b="1">
                <a:latin typeface="Arial" charset="0"/>
                <a:cs typeface="+mn-cs"/>
              </a:rPr>
              <a:t>Name</a:t>
            </a:r>
          </a:p>
          <a:p>
            <a:pPr defTabSz="601663">
              <a:lnSpc>
                <a:spcPct val="120000"/>
              </a:lnSpc>
              <a:defRPr/>
            </a:pPr>
            <a:r>
              <a:rPr lang="en-US" altLang="zh-CN" sz="1400" b="1">
                <a:latin typeface="Arial" charset="0"/>
                <a:cs typeface="+mn-cs"/>
              </a:rPr>
              <a:t>Address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0901363" y="4029075"/>
            <a:ext cx="9342437" cy="219868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240553" rIns="320040" bIns="240553"/>
          <a:lstStyle/>
          <a:p>
            <a:pPr marL="523875" indent="-523875" algn="l" defTabSz="601663">
              <a:lnSpc>
                <a:spcPct val="120000"/>
              </a:lnSpc>
              <a:defRPr/>
            </a:pPr>
            <a:endParaRPr lang="zh-CN" altLang="en-US" sz="1400" b="1">
              <a:latin typeface="Arial" charset="0"/>
              <a:cs typeface="+mn-cs"/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8291513" y="6680200"/>
            <a:ext cx="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5932150" y="9336088"/>
            <a:ext cx="120650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661" tIns="30330" rIns="60661" bIns="30330">
            <a:spAutoFit/>
          </a:bodyPr>
          <a:lstStyle/>
          <a:p>
            <a:pPr algn="l" defTabSz="601663">
              <a:spcBef>
                <a:spcPct val="20000"/>
              </a:spcBef>
              <a:defRPr/>
            </a:pPr>
            <a:endParaRPr lang="en-US" altLang="zh-CN" sz="1700">
              <a:latin typeface="Arial" charset="0"/>
              <a:cs typeface="+mn-cs"/>
            </a:endParaRPr>
          </a:p>
          <a:p>
            <a:pPr algn="l" defTabSz="601663">
              <a:spcBef>
                <a:spcPct val="20000"/>
              </a:spcBef>
              <a:defRPr/>
            </a:pPr>
            <a:endParaRPr lang="zh-CN" altLang="en-US" sz="1700">
              <a:latin typeface="Arial" charset="0"/>
              <a:cs typeface="+mn-cs"/>
            </a:endParaRPr>
          </a:p>
        </p:txBody>
      </p:sp>
      <p:sp>
        <p:nvSpPr>
          <p:cNvPr id="4248" name="Text Box 152"/>
          <p:cNvSpPr txBox="1">
            <a:spLocks noChangeArrowheads="1"/>
          </p:cNvSpPr>
          <p:nvPr/>
        </p:nvSpPr>
        <p:spPr bwMode="auto">
          <a:xfrm>
            <a:off x="25184100" y="16817975"/>
            <a:ext cx="120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>
            <a:spAutoFit/>
          </a:bodyPr>
          <a:lstStyle>
            <a:lvl1pPr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301625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60166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903288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120491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16621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1193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25765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0337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defRPr/>
            </a:pPr>
            <a:endParaRPr lang="zh-CN" altLang="en-US" sz="1600" smtClean="0">
              <a:cs typeface="+mn-cs"/>
            </a:endParaRPr>
          </a:p>
        </p:txBody>
      </p:sp>
      <p:sp>
        <p:nvSpPr>
          <p:cNvPr id="4320" name="Text Box 224"/>
          <p:cNvSpPr txBox="1">
            <a:spLocks noChangeArrowheads="1"/>
          </p:cNvSpPr>
          <p:nvPr/>
        </p:nvSpPr>
        <p:spPr bwMode="auto">
          <a:xfrm>
            <a:off x="15219363" y="11880850"/>
            <a:ext cx="2058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0243" tIns="30121" rIns="60243" bIns="30121">
            <a:spAutoFit/>
          </a:bodyPr>
          <a:lstStyle>
            <a:lvl1pPr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301625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60166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903288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120491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16621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1193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25765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0337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zh-CN" altLang="en-US" sz="1600" smtClean="0">
              <a:cs typeface="+mn-cs"/>
            </a:endParaRPr>
          </a:p>
        </p:txBody>
      </p:sp>
      <p:sp>
        <p:nvSpPr>
          <p:cNvPr id="2" name="Text Box 257"/>
          <p:cNvSpPr txBox="1">
            <a:spLocks noChangeArrowheads="1"/>
          </p:cNvSpPr>
          <p:nvPr/>
        </p:nvSpPr>
        <p:spPr bwMode="auto">
          <a:xfrm>
            <a:off x="1089025" y="13468350"/>
            <a:ext cx="8631238" cy="4900613"/>
          </a:xfrm>
          <a:prstGeom prst="rect">
            <a:avLst/>
          </a:prstGeom>
          <a:solidFill>
            <a:srgbClr val="FFFFFF"/>
          </a:solidFill>
          <a:ln w="57150" cmpd="thinThick">
            <a:solidFill>
              <a:srgbClr val="000000"/>
            </a:solidFill>
            <a:miter lim="800000"/>
            <a:headEnd/>
            <a:tailEnd/>
          </a:ln>
        </p:spPr>
        <p:txBody>
          <a:bodyPr lIns="60243" tIns="30121" rIns="60243" bIns="30121"/>
          <a:lstStyle>
            <a:lvl1pPr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en-US" altLang="zh-CN" sz="1400">
              <a:latin typeface="Arial" charset="0"/>
              <a:cs typeface="Arial" charset="0"/>
            </a:endParaRPr>
          </a:p>
          <a:p>
            <a:pPr algn="just"/>
            <a:endParaRPr kumimoji="0" lang="zh-CN" altLang="en-US" sz="1400">
              <a:latin typeface="Arial" charset="0"/>
              <a:cs typeface="Arial" charset="0"/>
            </a:endParaRPr>
          </a:p>
        </p:txBody>
      </p:sp>
      <p:sp>
        <p:nvSpPr>
          <p:cNvPr id="3" name="Text Box 259"/>
          <p:cNvSpPr txBox="1">
            <a:spLocks noChangeArrowheads="1"/>
          </p:cNvSpPr>
          <p:nvPr/>
        </p:nvSpPr>
        <p:spPr bwMode="auto">
          <a:xfrm>
            <a:off x="2625725" y="12258675"/>
            <a:ext cx="4627563" cy="517525"/>
          </a:xfrm>
          <a:prstGeom prst="rect">
            <a:avLst/>
          </a:prstGeom>
          <a:solidFill>
            <a:srgbClr val="00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0243" tIns="30121" rIns="60243" bIns="30121"/>
          <a:lstStyle>
            <a:lvl1pPr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  <a:cs typeface="宋体" charset="0"/>
              </a:defRPr>
            </a:lvl1pPr>
            <a:lvl2pPr marL="742950" indent="-28575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 defTabSz="601663"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algn="ctr" defTabSz="6016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r>
              <a:rPr kumimoji="0" lang="en-US" altLang="zh-CN" sz="2100" b="1">
                <a:solidFill>
                  <a:schemeClr val="bg1"/>
                </a:solidFill>
                <a:latin typeface="Arial" charset="0"/>
              </a:rPr>
              <a:t>Background</a:t>
            </a:r>
            <a:endParaRPr kumimoji="0" lang="en-US" altLang="zh-CN" sz="2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363" name="Text Box 267"/>
          <p:cNvSpPr txBox="1">
            <a:spLocks noChangeArrowheads="1"/>
          </p:cNvSpPr>
          <p:nvPr/>
        </p:nvSpPr>
        <p:spPr bwMode="auto">
          <a:xfrm>
            <a:off x="11450638" y="17802225"/>
            <a:ext cx="3740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0243" tIns="30121" rIns="60243" bIns="30121">
            <a:spAutoFit/>
          </a:bodyPr>
          <a:lstStyle>
            <a:lvl1pPr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301625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60166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903288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1204913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16621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1193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25765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033713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zh-CN" altLang="en-US" sz="1600" smtClean="0">
              <a:cs typeface="+mn-cs"/>
            </a:endParaRPr>
          </a:p>
        </p:txBody>
      </p:sp>
      <p:sp>
        <p:nvSpPr>
          <p:cNvPr id="4365" name="Text Box 269"/>
          <p:cNvSpPr txBox="1">
            <a:spLocks noChangeArrowheads="1"/>
          </p:cNvSpPr>
          <p:nvPr/>
        </p:nvSpPr>
        <p:spPr bwMode="auto">
          <a:xfrm>
            <a:off x="1071563" y="4011613"/>
            <a:ext cx="8856662" cy="7878762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60243" tIns="30121" rIns="60243" bIns="30121">
            <a:spAutoFit/>
          </a:bodyPr>
          <a:lstStyle>
            <a:lvl1pPr marL="457200" indent="-457200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58825" indent="-457200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058863" indent="-457200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360488" indent="-457200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1662113" indent="-457200" algn="l" defTabSz="601663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119313" indent="-457200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576513" indent="-457200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033713" indent="-457200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490913" indent="-457200" defTabSz="60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 algn="just">
              <a:defRPr/>
            </a:pPr>
            <a:endParaRPr lang="zh-CN" altLang="en-US" sz="1400" smtClean="0">
              <a:latin typeface="Arial" charset="0"/>
              <a:cs typeface="+mn-cs"/>
            </a:endParaRPr>
          </a:p>
        </p:txBody>
      </p:sp>
      <p:sp>
        <p:nvSpPr>
          <p:cNvPr id="4367" name="Rectangle 271"/>
          <p:cNvSpPr>
            <a:spLocks noChangeArrowheads="1"/>
          </p:cNvSpPr>
          <p:nvPr/>
        </p:nvSpPr>
        <p:spPr bwMode="auto">
          <a:xfrm>
            <a:off x="3182938" y="3362325"/>
            <a:ext cx="4460875" cy="517525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Abstract</a:t>
            </a:r>
            <a:endParaRPr lang="en-US" altLang="zh-CN" sz="2100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4368" name="Rectangle 272"/>
          <p:cNvSpPr>
            <a:spLocks noChangeArrowheads="1"/>
          </p:cNvSpPr>
          <p:nvPr/>
        </p:nvSpPr>
        <p:spPr bwMode="auto">
          <a:xfrm>
            <a:off x="13227050" y="3382963"/>
            <a:ext cx="4460875" cy="487362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Objectives</a:t>
            </a:r>
          </a:p>
        </p:txBody>
      </p:sp>
      <p:sp>
        <p:nvSpPr>
          <p:cNvPr id="4370" name="Rectangle 274"/>
          <p:cNvSpPr>
            <a:spLocks noChangeArrowheads="1"/>
          </p:cNvSpPr>
          <p:nvPr/>
        </p:nvSpPr>
        <p:spPr bwMode="auto">
          <a:xfrm>
            <a:off x="24014113" y="16740188"/>
            <a:ext cx="4459287" cy="425450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Correspondence</a:t>
            </a:r>
            <a:endParaRPr lang="en-US" altLang="zh-CN" sz="2100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4394" name="Rectangle 298"/>
          <p:cNvSpPr>
            <a:spLocks noChangeArrowheads="1"/>
          </p:cNvSpPr>
          <p:nvPr/>
        </p:nvSpPr>
        <p:spPr bwMode="auto">
          <a:xfrm>
            <a:off x="13227050" y="6662738"/>
            <a:ext cx="4562475" cy="538162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Method</a:t>
            </a:r>
          </a:p>
        </p:txBody>
      </p:sp>
      <p:sp>
        <p:nvSpPr>
          <p:cNvPr id="4395" name="Rectangle 299"/>
          <p:cNvSpPr>
            <a:spLocks noChangeArrowheads="1"/>
          </p:cNvSpPr>
          <p:nvPr/>
        </p:nvSpPr>
        <p:spPr bwMode="auto">
          <a:xfrm>
            <a:off x="13384213" y="12223750"/>
            <a:ext cx="4460875" cy="573088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Results</a:t>
            </a:r>
          </a:p>
        </p:txBody>
      </p:sp>
      <p:sp>
        <p:nvSpPr>
          <p:cNvPr id="4396" name="Rectangle 300"/>
          <p:cNvSpPr>
            <a:spLocks noChangeArrowheads="1"/>
          </p:cNvSpPr>
          <p:nvPr/>
        </p:nvSpPr>
        <p:spPr bwMode="auto">
          <a:xfrm>
            <a:off x="11041063" y="13128625"/>
            <a:ext cx="9118600" cy="53879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240553" rIns="320040" bIns="240553"/>
          <a:lstStyle/>
          <a:p>
            <a:pPr algn="l" defTabSz="601663">
              <a:lnSpc>
                <a:spcPct val="120000"/>
              </a:lnSpc>
              <a:buFontTx/>
              <a:buChar char="•"/>
              <a:defRPr/>
            </a:pPr>
            <a:endParaRPr lang="zh-CN" altLang="en-US" sz="1400" b="1">
              <a:latin typeface="Arial" charset="0"/>
              <a:cs typeface="+mn-cs"/>
            </a:endParaRPr>
          </a:p>
        </p:txBody>
      </p:sp>
      <p:sp>
        <p:nvSpPr>
          <p:cNvPr id="4435" name="Text Box 339"/>
          <p:cNvSpPr txBox="1">
            <a:spLocks noChangeArrowheads="1"/>
          </p:cNvSpPr>
          <p:nvPr/>
        </p:nvSpPr>
        <p:spPr bwMode="auto">
          <a:xfrm>
            <a:off x="26781125" y="12865100"/>
            <a:ext cx="33782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04772" tIns="52386" rIns="104772" bIns="52386">
            <a:spAutoFit/>
          </a:bodyPr>
          <a:lstStyle>
            <a:lvl1pPr algn="l" defTabSz="1047750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523875" algn="l" defTabSz="1047750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047750" algn="l" defTabSz="1047750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571625" algn="l" defTabSz="1047750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95500" algn="l" defTabSz="1047750"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52700" defTabSz="1047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3009900" defTabSz="1047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67100" defTabSz="1047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924300" defTabSz="1047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zh-CN" altLang="en-US" sz="1100" i="1" smtClean="0">
              <a:latin typeface="Arial Narrow" charset="0"/>
              <a:cs typeface="+mn-cs"/>
            </a:endParaRPr>
          </a:p>
        </p:txBody>
      </p:sp>
      <p:sp>
        <p:nvSpPr>
          <p:cNvPr id="4446" name="Rectangle 350"/>
          <p:cNvSpPr>
            <a:spLocks noChangeArrowheads="1"/>
          </p:cNvSpPr>
          <p:nvPr/>
        </p:nvSpPr>
        <p:spPr bwMode="auto">
          <a:xfrm>
            <a:off x="10980738" y="7388225"/>
            <a:ext cx="9209087" cy="44402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240553" rIns="320040" bIns="240553"/>
          <a:lstStyle/>
          <a:p>
            <a:pPr marL="523875" indent="-523875" algn="l" defTabSz="601663">
              <a:lnSpc>
                <a:spcPct val="120000"/>
              </a:lnSpc>
              <a:defRPr/>
            </a:pPr>
            <a:endParaRPr lang="zh-CN" altLang="en-US" sz="1400" b="1">
              <a:latin typeface="Arial" charset="0"/>
              <a:cs typeface="+mn-cs"/>
            </a:endParaRPr>
          </a:p>
        </p:txBody>
      </p:sp>
      <p:sp>
        <p:nvSpPr>
          <p:cNvPr id="4447" name="Rectangle 351"/>
          <p:cNvSpPr>
            <a:spLocks noChangeArrowheads="1"/>
          </p:cNvSpPr>
          <p:nvPr/>
        </p:nvSpPr>
        <p:spPr bwMode="auto">
          <a:xfrm>
            <a:off x="21875750" y="3716338"/>
            <a:ext cx="9118600" cy="56673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240553" rIns="320040" bIns="240553"/>
          <a:lstStyle/>
          <a:p>
            <a:pPr algn="l" defTabSz="601663">
              <a:lnSpc>
                <a:spcPct val="120000"/>
              </a:lnSpc>
              <a:buFontTx/>
              <a:buChar char="•"/>
              <a:defRPr/>
            </a:pPr>
            <a:endParaRPr lang="zh-CN" altLang="en-US" sz="1400" b="1">
              <a:latin typeface="Arial" charset="0"/>
              <a:cs typeface="+mn-cs"/>
            </a:endParaRPr>
          </a:p>
        </p:txBody>
      </p:sp>
      <p:sp>
        <p:nvSpPr>
          <p:cNvPr id="4448" name="Rectangle 352"/>
          <p:cNvSpPr>
            <a:spLocks noChangeArrowheads="1"/>
          </p:cNvSpPr>
          <p:nvPr/>
        </p:nvSpPr>
        <p:spPr bwMode="auto">
          <a:xfrm>
            <a:off x="24384000" y="9913938"/>
            <a:ext cx="4459288" cy="423862"/>
          </a:xfrm>
          <a:prstGeom prst="rect">
            <a:avLst/>
          </a:prstGeom>
          <a:solidFill>
            <a:srgbClr val="00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0243" tIns="30121" rIns="60243" bIns="30121" anchor="ctr"/>
          <a:lstStyle/>
          <a:p>
            <a:pPr defTabSz="601663">
              <a:defRPr/>
            </a:pPr>
            <a:r>
              <a:rPr lang="en-US" altLang="zh-CN" sz="2100" b="1">
                <a:solidFill>
                  <a:schemeClr val="bg1"/>
                </a:solidFill>
                <a:latin typeface="Arial" charset="0"/>
                <a:cs typeface="+mn-cs"/>
              </a:rPr>
              <a:t>Conclusions</a:t>
            </a:r>
            <a:endParaRPr lang="en-US" altLang="zh-CN" sz="2100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4449" name="Rectangle 353"/>
          <p:cNvSpPr>
            <a:spLocks noChangeArrowheads="1"/>
          </p:cNvSpPr>
          <p:nvPr/>
        </p:nvSpPr>
        <p:spPr bwMode="auto">
          <a:xfrm>
            <a:off x="21942425" y="10520363"/>
            <a:ext cx="9118600" cy="56673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320040" tIns="240553" rIns="320040" bIns="240553"/>
          <a:lstStyle/>
          <a:p>
            <a:pPr algn="l" defTabSz="601663">
              <a:lnSpc>
                <a:spcPct val="120000"/>
              </a:lnSpc>
              <a:buFontTx/>
              <a:buChar char="•"/>
              <a:defRPr/>
            </a:pPr>
            <a:endParaRPr lang="zh-CN" altLang="en-US" sz="1400" b="1">
              <a:latin typeface="Arial" charset="0"/>
              <a:cs typeface="+mn-cs"/>
            </a:endParaRPr>
          </a:p>
        </p:txBody>
      </p:sp>
      <p:pic>
        <p:nvPicPr>
          <p:cNvPr id="4120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1950" y="1003300"/>
            <a:ext cx="20177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969696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5762</TotalTime>
  <Words>11</Words>
  <Application>Microsoft Macintosh PowerPoint</Application>
  <PresentationFormat>自定义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Times New Roman</vt:lpstr>
      <vt:lpstr>宋体</vt:lpstr>
      <vt:lpstr>Arial</vt:lpstr>
      <vt:lpstr>Arial Narrow</vt:lpstr>
      <vt:lpstr>Default Design</vt:lpstr>
      <vt:lpstr>Presentation Title Author Names1  1 Alzheimer’s Disease Research Center, Washington University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NonverbalMemory and Strategy Use in Children with Marsha J. Nortz, Desirée A. White,</dc:title>
  <dc:creator>Desiree White</dc:creator>
  <cp:lastModifiedBy>chengjun wang</cp:lastModifiedBy>
  <cp:revision>377</cp:revision>
  <cp:lastPrinted>2000-04-17T20:34:30Z</cp:lastPrinted>
  <dcterms:created xsi:type="dcterms:W3CDTF">1998-01-09T19:11:40Z</dcterms:created>
  <dcterms:modified xsi:type="dcterms:W3CDTF">2017-03-10T14:50:13Z</dcterms:modified>
</cp:coreProperties>
</file>